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270"/>
    <p:restoredTop sz="96327"/>
  </p:normalViewPr>
  <p:slideViewPr>
    <p:cSldViewPr snapToGrid="0" snapToObjects="1">
      <p:cViewPr>
        <p:scale>
          <a:sx n="85" d="100"/>
          <a:sy n="85" d="100"/>
        </p:scale>
        <p:origin x="1832" y="9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10541-FEB9-9B45-8216-B1039933E02B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7A5B-7420-E242-853C-FBD339AD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2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37A5B-7420-E242-853C-FBD339AD1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2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DABC-8A4B-324C-890D-28C24AFF6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97DAE-750E-B24F-86DD-7EB2446CA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CD90-3B31-BF4B-9FE0-A7EC756F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71EC-21BA-5244-8E86-8A8586C7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D6D74-06B6-A041-8956-80B5CCB6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E587-885F-9748-BDAF-BAE7DFD4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1A08-CA92-034F-AA0F-5C46CA20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F987-F2D1-4B42-9779-D360AF91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48BD-E6B2-234E-9E54-4900DBD1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932B0-46D2-3F46-B3D0-D2DEBF82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F93D6-1521-9B49-9D31-2942CF274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C619B-DA8B-2247-9961-9C574CF4F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0D973-FA9F-3C45-8992-9C81E791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89553-3639-A941-9F36-84ADA058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9E47-C8A2-6B45-A65A-AC4DBFDB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6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3DCA-F5BB-3B48-9AFC-54A5914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A020-C8E4-5145-9DAE-552183118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8B20-6045-F549-8489-D7086592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A127-02E6-8B49-9A81-201519C4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601C-0864-7B47-BF31-9144CC71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A7EA-6180-1249-8CE9-CB31FF24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333EE-5F38-7649-AC5E-F37BC7CAE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7046A-875D-F64F-83F6-0F5A2B3D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A285-A0C5-B740-AE74-B3314CDE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5ED3-BD5C-D245-A13E-B6AB35F5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CD62-D7FD-5046-A3D0-5D7B026A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36F4E-28C2-AC43-919C-503A52297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204C1-8577-5547-9519-FE4B0AAA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B013F-1C72-D54A-B7DC-88BE0CCF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93D6E-5370-854C-8214-0E6E96A8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414FE-2FC9-5D48-B715-359C6D72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340B-5123-3145-9D67-06F775C5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BAE0B-8CCB-9F48-BFDE-E0B60D7F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6DB53-1B90-0349-86AD-32A86C50E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2215E-9DA7-854D-BB56-7D2D37C25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F81FF-FF75-A243-AFD3-393878381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FFC34-7B2A-A943-8F5B-EB5E93FF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E14AD-C366-AF41-BADF-5159F7FF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17DFF-D796-D744-BD92-0FF063B9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4B36-3064-D044-B2AA-56E4BED0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57E28-F974-A04A-AD1A-CB826BD8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E3825-FC04-5D4A-A5EC-C08E601D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4AF11-525D-6340-916B-574C7D24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F5F71-F4A5-BC4B-A4A4-007303F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4884D-3AC9-4A49-B931-0EE3D812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FD442-3524-8D4E-9B7A-9C22E922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2046-6B0C-1741-9856-0D15B58A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517E-CE3F-0242-AC74-24395FAAB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5F3EC-1A40-CB4F-811B-B4DA53E8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5EE13-9742-7545-A5D3-2E005646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E767B-4A3E-B64F-9FA2-38ABA033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F299D-940E-3048-8816-1CC3A577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5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9DCD-9F48-3A42-BF8A-A095F555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EA773-B4F9-C148-B75D-F71BE3301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B7EC9-F93C-3A40-B1CC-D866068E3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2BE6D-FFD6-D740-9F2E-EE2EF2C1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24E4A-5FE3-3743-9F3D-10B266E5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9C158-8D57-024A-8A29-C782DA57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D8AB3-5095-224F-90ED-F2031BF9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AA86-5150-EB49-844B-F326F23A4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744F-726F-9B47-8B98-EB1C62A96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E6C4-57DA-F54C-B041-8E7904845A2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B506-2C48-404D-819B-2A0FBF7E8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BBC00-9FC6-2E42-92CD-92238D6E8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C776-9298-B448-B7AF-2C86FF85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9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2AF41AE-436B-A64E-B690-710AA60D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99" y="0"/>
            <a:ext cx="10795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20555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jrfinlay@gmail.com</dc:creator>
  <cp:lastModifiedBy>jrfinlay@gmail.com</cp:lastModifiedBy>
  <cp:revision>11</cp:revision>
  <dcterms:created xsi:type="dcterms:W3CDTF">2021-09-24T13:21:32Z</dcterms:created>
  <dcterms:modified xsi:type="dcterms:W3CDTF">2021-11-06T13:22:42Z</dcterms:modified>
</cp:coreProperties>
</file>